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34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D8E5B-0D98-4FE1-9B26-D1041E3A89F9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886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C2DCB-466C-4061-8D51-D3254DD77FA1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272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357F-39F6-401C-9FF8-3072724998F3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69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B09B-D413-414E-B13F-B1984CD8FF65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738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F992-55E7-4B2D-A6F1-8C9243CBFE1B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45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98110-BAA6-4256-A2E5-BB66A47D2616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852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03892-3343-4E4E-B81B-70A099359AD2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417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32F85-D33A-46AF-9088-5A7400C1018E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809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3A624-F501-46A9-B8CA-4949E24E27C8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718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D3C1-679D-44D8-8A9C-D402CE4EF569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5511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D3C1-679D-44D8-8A9C-D402CE4EF569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20271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D3C1-679D-44D8-8A9C-D402CE4EF569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39988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D3C1-679D-44D8-8A9C-D402CE4EF569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48815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D3C1-679D-44D8-8A9C-D402CE4EF569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98321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D3C1-679D-44D8-8A9C-D402CE4EF569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71959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59CD-DA3A-463F-AFEF-A68838A6859B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986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2A925-E007-46C2-84AB-35EE10DCAD39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194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0C4D3C1-679D-44D8-8A9C-D402CE4EF569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29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SLO Project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Music Appreciation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62104" y="3996267"/>
            <a:ext cx="6766559" cy="1388534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Student’s</a:t>
            </a:r>
            <a:r>
              <a:rPr lang="en-US" dirty="0">
                <a:solidFill>
                  <a:schemeClr val="tx1"/>
                </a:solidFill>
              </a:rPr>
              <a:t> Name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Instructor’s Name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138182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266" y="302396"/>
            <a:ext cx="9906000" cy="1014365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Middle Ages (450-1450)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1364651" y="1312063"/>
            <a:ext cx="4649783" cy="462325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Melody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364650" y="2076760"/>
            <a:ext cx="4731349" cy="4005587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Music started as monophonic chant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It quickly developed into polyphony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Songs became more rhythmic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Short prayed were sung in expressive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melismas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Marchese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2012).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Early sacred polyphony like </a:t>
            </a:r>
            <a:r>
              <a:rPr lang="en-US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organum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had a slow melody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Longer prayers were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sung in recital style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Motet genre ensured a syllabic and metric style in 1200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Polyphonic mass that were more complex between 1300-1400.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6338664" y="1312063"/>
            <a:ext cx="4646602" cy="525615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Harmony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6000" y="2076759"/>
            <a:ext cx="5113814" cy="4402417"/>
          </a:xfrm>
        </p:spPr>
        <p:txBody>
          <a:bodyPr>
            <a:normAutofit fontScale="92500" lnSpcReduction="10000"/>
          </a:bodyPr>
          <a:lstStyle/>
          <a:p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Polyphonic compositions resulted in songs being harmonic 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Roman Catholic mass had short prayers that were chanted in expressive </a:t>
            </a:r>
            <a:r>
              <a:rPr lang="en-US" sz="1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melismas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Alleluia chant song employed use of multiple tones to achieve harmony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Haec</a:t>
            </a:r>
            <a:r>
              <a:rPr lang="en-US" sz="1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dies 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had two notes that enhanced its harmony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Secular dance songs had a repetitive meter that led to more tunes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Instrumental dance </a:t>
            </a:r>
            <a:r>
              <a:rPr lang="en-US" sz="19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estampie</a:t>
            </a:r>
            <a:r>
              <a:rPr lang="en-US" sz="1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encompassed two pitches making harmonic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Missa</a:t>
            </a:r>
            <a:r>
              <a:rPr lang="en-US" sz="1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notre</a:t>
            </a:r>
            <a:r>
              <a:rPr lang="en-US" sz="1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dame 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had dissonant harmony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144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0555"/>
            <a:ext cx="9906000" cy="96997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Renaissance</a:t>
            </a:r>
            <a:r>
              <a:rPr lang="en-US" dirty="0"/>
              <a:t> (1450-1600)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255713" y="1420130"/>
            <a:ext cx="4649783" cy="43530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Melody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370018" y="2006353"/>
            <a:ext cx="4649783" cy="4232521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melody became more rhythmic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Different English consorts were produced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Church music were polyphonic, monophonic and homophonic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More variations in the tune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polychoral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music during the 16</a:t>
            </a:r>
            <a:r>
              <a:rPr lang="en-U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century Venice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Protestant hymns were more rhythmic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Music was more programmatic due to use of diverse instruments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texture of the musical songs were more blended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400808" y="1426999"/>
            <a:ext cx="4646602" cy="43530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Harmony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172200" y="2006353"/>
            <a:ext cx="4875210" cy="4668767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was superimposition of diverse chords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Strange harmonies as music employed the use of modes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There  was good combination of notes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Secular music used many instrument pieces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flow and progression of chords were more pronounced (Li,2018).  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songs were richer in harmony  as developed by adept composers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Variations in the ground bass led to the creation of repeated tune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118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803133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Baroque Period (1600-1750)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370018" y="1452273"/>
            <a:ext cx="4649783" cy="538102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Melody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141411" y="2247774"/>
            <a:ext cx="4878391" cy="4440409"/>
          </a:xfrm>
        </p:spPr>
        <p:txBody>
          <a:bodyPr>
            <a:normAutofit fontScale="55000" lnSpcReduction="20000"/>
          </a:bodyPr>
          <a:lstStyle/>
          <a:p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Distinguished melodies due to diverse musical accompaniments</a:t>
            </a:r>
            <a:endParaRPr 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More rhythmic flow of songs</a:t>
            </a:r>
            <a:endParaRPr 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Orchestral sound became developed</a:t>
            </a:r>
            <a:endParaRPr 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Vocal music were more </a:t>
            </a:r>
            <a:r>
              <a:rPr lang="en-US" sz="33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rhythmatic</a:t>
            </a:r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 (Wang, 2018)</a:t>
            </a:r>
            <a:endParaRPr lang="en-US" sz="3300" dirty="0">
              <a:latin typeface="Arial" pitchFamily="34" charset="0"/>
              <a:cs typeface="Arial" pitchFamily="34" charset="0"/>
            </a:endParaRPr>
          </a:p>
          <a:p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Melody was more varied due to use of different instruments</a:t>
            </a:r>
            <a:endParaRPr 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It involved imitation of style inspired by one instrument by other instruments</a:t>
            </a:r>
          </a:p>
          <a:p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 the melodies started with a distinctive </a:t>
            </a:r>
            <a:r>
              <a:rPr lang="en-US" sz="33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motivic</a:t>
            </a:r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 idea</a:t>
            </a:r>
          </a:p>
          <a:p>
            <a:r>
              <a:rPr lang="en-US" sz="3300" dirty="0" smtClean="0">
                <a:latin typeface="Arial" panose="020B0604020202020204" pitchFamily="34" charset="0"/>
                <a:cs typeface="Arial" panose="020B0604020202020204" pitchFamily="34" charset="0"/>
              </a:rPr>
              <a:t>Melodies were ornate</a:t>
            </a:r>
          </a:p>
          <a:p>
            <a:endParaRPr 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sz="3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86505" y="1468021"/>
            <a:ext cx="4646602" cy="538102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Harmony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1985554"/>
            <a:ext cx="4875210" cy="471569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Evolution of harmonic patterns of tonality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Chords provided a greater tune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Basso continuo enhanced development of myriad tunes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 of major and minor keys system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Functional harmony in music became more revered when developing songs (</a:t>
            </a:r>
            <a:r>
              <a:rPr lang="en-US" dirty="0" err="1" smtClean="0"/>
              <a:t>J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oubert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2016). 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Embraced consonance and dissonance classification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Harmony of songs were controlled by the basso continuo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Use of dissonant chords created patterns of  resolutions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725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076509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Classical Period (1750-1820)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1773526"/>
            <a:ext cx="4649783" cy="493714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Melody</a:t>
            </a:r>
            <a:r>
              <a:rPr lang="en-US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2627386"/>
            <a:ext cx="4878391" cy="407386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melody embraced homophony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Melodies had a lighter and clearer texture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Orchestral melodies increased in size and range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Melodies had clear-cut phrases with well-marked cadences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Instrumental music produced numerous melodies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Weiß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et al., 2018).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There were a variety of melodies that enhanced musicality of songs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Melody of songs were of light elegance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Music composition emphasized the creation of melodies intriguing to listeners.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86504" y="1773526"/>
            <a:ext cx="4646602" cy="493714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Harmony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627387"/>
            <a:ext cx="4875210" cy="4008544"/>
          </a:xfrm>
        </p:spPr>
        <p:txBody>
          <a:bodyPr>
            <a:normAutofit fontScale="85000" lnSpcReduction="20000"/>
          </a:bodyPr>
          <a:lstStyle/>
          <a:p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Use of  accompaniments like chords led to development of harmony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Theoretical rules were used to prescribe progression of harmonies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Establishment of functional harmony of tonality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Standardized basso continuo accompaniment were evident (</a:t>
            </a:r>
            <a:r>
              <a:rPr lang="en-US" sz="2100" dirty="0" smtClean="0">
                <a:latin typeface="Arial" pitchFamily="34" charset="0"/>
                <a:cs typeface="Arial" pitchFamily="34" charset="0"/>
              </a:rPr>
              <a:t>Iino et al., 2017).</a:t>
            </a:r>
            <a:endParaRPr lang="en-US" sz="2100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Early piano music was introduced and bolstered the harmony of songs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Musical instruments led to development of sonata form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Important forms  like mass and vespers led more unique texture of songs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use of different instrument like chords and pianos enhanced the harmony of music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134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067631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Romantic Period (1820-1900)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8" y="1686757"/>
            <a:ext cx="4649783" cy="449326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Melody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2370339"/>
            <a:ext cx="4878391" cy="408372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More passionate melodies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Solo voices were accompanied by pianos producing a serenading sound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percussions used had a noteworthy contribution to the music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more programmatic music became developed like concert overtures.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Incidental music relayed the mood of the background music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melody brought forth by the concerto was enthusiastic and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During this era, melodies were often lyrical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 song-like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Melodies resonated with a person’s feelings towards a given people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1686757"/>
            <a:ext cx="4646602" cy="449326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Harmony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70339"/>
            <a:ext cx="4875210" cy="401270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Richer harmonies due to use of more instruments like strings and chords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Larger ranges of pitch along with volumes were pronounced due to diverse percussions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 of more notes in the music for piano became pronounced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Contrasting moods were shared by many pieces creating a beautiful sound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harmonies were more chromatic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harmonies were individualistic,  programmatic as well as emotional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Percussion in the music produced harmonies that ensured a longing for the infinite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harmonies in music were effective in expressing one’s emotions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596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032121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Impressionism (20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Century)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8" y="1651247"/>
            <a:ext cx="4649783" cy="458203"/>
          </a:xfrm>
        </p:spPr>
        <p:txBody>
          <a:bodyPr/>
          <a:lstStyle/>
          <a:p>
            <a:r>
              <a:rPr lang="en-US" dirty="0"/>
              <a:t>Melody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2379216"/>
            <a:ext cx="4878391" cy="4308967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melody lacked directed motion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Instrumental timbres were used to create a sparkling interchange of colors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Melody was substituted by surface ornamentation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Avoidance of traditional musical form that involved melodies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Repetition of melodic fragments was apparent (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Sapp, 2018). 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melody was passionate as it emphasized on certain  theme like love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Piano suites had an orchestral melody that was serenading and captivating.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1615735"/>
            <a:ext cx="4646602" cy="493715"/>
          </a:xfrm>
        </p:spPr>
        <p:txBody>
          <a:bodyPr/>
          <a:lstStyle/>
          <a:p>
            <a:r>
              <a:rPr lang="en-US" dirty="0"/>
              <a:t>Harmony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6000"/>
            <a:ext cx="4875210" cy="440218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There were use of music instruments that enhanced harmony of songs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Chromaticism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influenced the form of sound produced by instruments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he harmony produced was regarded to be static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forward motion of standard  harmonic progression were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disrupted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harmonies were astringent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Songs brought forth the expressions of feelings that the composers had (</a:t>
            </a:r>
            <a:r>
              <a:rPr lang="en-US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Yang, 2016). </a:t>
            </a:r>
            <a:endParaRPr lang="en-US" sz="1900" dirty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Piano suites were instrumental in producing a harmony that was caustic </a:t>
            </a: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74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8" y="710386"/>
            <a:ext cx="10018713" cy="847725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Expressionism (20th Century)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8" y="1697327"/>
            <a:ext cx="4649783" cy="475959"/>
          </a:xfrm>
        </p:spPr>
        <p:txBody>
          <a:bodyPr/>
          <a:lstStyle/>
          <a:p>
            <a:r>
              <a:rPr lang="en-US" dirty="0"/>
              <a:t>Melody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2451716"/>
            <a:ext cx="4878391" cy="4249529"/>
          </a:xfrm>
        </p:spPr>
        <p:txBody>
          <a:bodyPr>
            <a:no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Melody has been disregarded as the most important feature of music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There is melodic repetition in songs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More inclination towards electronic sounds alongside standard instruments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 soothing melody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was produced when electronic sound was combined with traditional instruments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There were more use of chamber ensembles that were more melodic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melodies of songs were having different aesthetic aims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use of different instruments was pivotal in generating melody to songs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1697327"/>
            <a:ext cx="4646602" cy="475959"/>
          </a:xfrm>
        </p:spPr>
        <p:txBody>
          <a:bodyPr/>
          <a:lstStyle/>
          <a:p>
            <a:r>
              <a:rPr lang="en-US" dirty="0"/>
              <a:t>Harmony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51717"/>
            <a:ext cx="4875210" cy="3886939"/>
          </a:xfrm>
        </p:spPr>
        <p:txBody>
          <a:bodyPr>
            <a:normAutofit fontScale="85000" lnSpcReduction="20000"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use of diverse instruments produced a harmonious sound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use of string instruments were used during performances and had a captivating effect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use of dissonance was portrayed in the sounds to unearth harmonies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use of orchestra ensured different harmonies became created</a:t>
            </a:r>
            <a:r>
              <a:rPr lang="en-US" sz="2100" dirty="0" smtClean="0">
                <a:latin typeface="Arial" pitchFamily="34" charset="0"/>
                <a:cs typeface="Arial" pitchFamily="34" charset="0"/>
              </a:rPr>
              <a:t>. </a:t>
            </a:r>
            <a:endParaRPr lang="en-US" sz="2100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Twelve-one technique of tonality came into play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Twelve number of pitches were developed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Every pitch was used when playing music to prevent the ear from depicting  any note as a tone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tone of the music represented the inner feeling of the person playing the song as it was expressive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444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823913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Century (1900-Present)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8" y="1443039"/>
            <a:ext cx="4649783" cy="475959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Melody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2112885"/>
            <a:ext cx="4878391" cy="4026658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Melody is not emphasized in music as used to be traditionally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Technological advances have changed therefore melody has not revered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Experimentation with new sounds has adversely affected melody of songs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melody of songs lack the sparkle and enthusiasm to keep listening to them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current music has short and repetitive melodies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Commercialization of music has impaired creativity of developing melodies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Melodies have become more complex to easily understand 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current music have inept music melodies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86504" y="1443039"/>
            <a:ext cx="4646602" cy="493715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Harmony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112885"/>
            <a:ext cx="4875210" cy="419647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There is little or no regard to tonality in music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Modern music has neglected the inclusion of harmonic sounds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taste of harmony has been lost as music composers have neglected percussions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Influence of popular music like jazz have affected the creation of harmonies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current music functions without having any tonal center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Computer-based  compositions ensure that harmonies are numerically controlled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Harmonies in the modern era music are less intriguing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873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823913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8" y="1734580"/>
            <a:ext cx="4649783" cy="4117579"/>
          </a:xfrm>
        </p:spPr>
        <p:txBody>
          <a:bodyPr>
            <a:normAutofit fontScale="92500" lnSpcReduction="20000"/>
          </a:bodyPr>
          <a:lstStyle/>
          <a:p>
            <a:r>
              <a:rPr lang="en-US" sz="1800" dirty="0" err="1" smtClean="0"/>
              <a:t>Weiß</a:t>
            </a:r>
            <a:r>
              <a:rPr lang="en-US" sz="1800" dirty="0" smtClean="0"/>
              <a:t>, C., </a:t>
            </a:r>
            <a:r>
              <a:rPr lang="en-US" sz="1800" dirty="0" err="1" smtClean="0"/>
              <a:t>Mauch</a:t>
            </a:r>
            <a:r>
              <a:rPr lang="en-US" sz="1800" dirty="0" smtClean="0"/>
              <a:t>, M., Dixon, S., &amp; </a:t>
            </a:r>
            <a:r>
              <a:rPr lang="en-US" sz="1800" dirty="0" err="1" smtClean="0"/>
              <a:t>Müller</a:t>
            </a:r>
            <a:r>
              <a:rPr lang="en-US" sz="1800" dirty="0" smtClean="0"/>
              <a:t>, M. (2018). Investigating style evolution of Western classical music: A computational approach. </a:t>
            </a:r>
            <a:r>
              <a:rPr lang="en-US" sz="1800" i="1" dirty="0" err="1" smtClean="0"/>
              <a:t>Musicae</a:t>
            </a:r>
            <a:r>
              <a:rPr lang="en-US" sz="1800" i="1" dirty="0" smtClean="0"/>
              <a:t> Scientiae</a:t>
            </a:r>
            <a:r>
              <a:rPr lang="en-US" sz="1800" dirty="0" smtClean="0"/>
              <a:t>, 1029864918757595.</a:t>
            </a:r>
          </a:p>
          <a:p>
            <a:r>
              <a:rPr lang="en-US" sz="1800" dirty="0" smtClean="0"/>
              <a:t>Sapp, K. E. (2018). </a:t>
            </a:r>
            <a:r>
              <a:rPr lang="en-US" sz="1800" i="1" dirty="0" smtClean="0"/>
              <a:t>Impressionistic techniques applied in sound art &amp; design</a:t>
            </a:r>
            <a:r>
              <a:rPr lang="en-US" sz="1800" dirty="0" smtClean="0"/>
              <a:t> (Doctoral dissertation).</a:t>
            </a:r>
          </a:p>
          <a:p>
            <a:r>
              <a:rPr lang="en-US" sz="1800" dirty="0" err="1" smtClean="0"/>
              <a:t>Marchese</a:t>
            </a:r>
            <a:r>
              <a:rPr lang="en-US" sz="1800" dirty="0" smtClean="0"/>
              <a:t>, F. T. (2012, July). The origins and rise of medieval information visualization. In </a:t>
            </a:r>
            <a:r>
              <a:rPr lang="en-US" sz="1800" i="1" dirty="0" smtClean="0"/>
              <a:t>2012 16th International Conference on Information </a:t>
            </a:r>
            <a:r>
              <a:rPr lang="en-US" sz="1800" i="1" dirty="0" err="1" smtClean="0"/>
              <a:t>Visualisation</a:t>
            </a:r>
            <a:r>
              <a:rPr lang="en-US" sz="1800" dirty="0" smtClean="0"/>
              <a:t> (pp. 389-395). IEEE.</a:t>
            </a:r>
          </a:p>
          <a:p>
            <a:r>
              <a:rPr lang="en-US" sz="1800" dirty="0" smtClean="0"/>
              <a:t>Wang, C. (2018, July). The Development of Chamber Music in Baroque Period and Its Style Deduction. In </a:t>
            </a:r>
            <a:r>
              <a:rPr lang="en-US" sz="1800" i="1" dirty="0" smtClean="0"/>
              <a:t>4th International Conference on Arts, Design and Contemporary Education (ICADCE 2018)</a:t>
            </a:r>
            <a:r>
              <a:rPr lang="en-US" sz="1800" dirty="0" smtClean="0"/>
              <a:t>. Atlantis Press.</a:t>
            </a:r>
          </a:p>
          <a:p>
            <a:endParaRPr lang="en-US" sz="1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9787" y="1410788"/>
            <a:ext cx="4646602" cy="4101737"/>
          </a:xfrm>
        </p:spPr>
        <p:txBody>
          <a:bodyPr>
            <a:normAutofit fontScale="85000" lnSpcReduction="10000"/>
          </a:bodyPr>
          <a:lstStyle/>
          <a:p>
            <a:r>
              <a:rPr lang="en-US" sz="1800" dirty="0" smtClean="0"/>
              <a:t>Iino, N., Nishimura, S., Fukuda, K., Watanabe, K., </a:t>
            </a:r>
            <a:r>
              <a:rPr lang="en-US" sz="1800" dirty="0" err="1" smtClean="0"/>
              <a:t>Kristiina</a:t>
            </a:r>
            <a:r>
              <a:rPr lang="en-US" sz="1800" dirty="0" smtClean="0"/>
              <a:t>, J., &amp; Nishimura, T. (2017, November). Development and Use of an Activity Model Based on Structured Knowledge: A Music Teaching Support System. In </a:t>
            </a:r>
            <a:r>
              <a:rPr lang="en-US" sz="1800" i="1" dirty="0" smtClean="0"/>
              <a:t>2017 IEEE International Conference on Data Mining Workshops (ICDMW)</a:t>
            </a:r>
            <a:r>
              <a:rPr lang="en-US" sz="1800" dirty="0" smtClean="0"/>
              <a:t> (pp. 584-589). IEEE.</a:t>
            </a:r>
          </a:p>
          <a:p>
            <a:r>
              <a:rPr lang="en-US" sz="1800" dirty="0" err="1" smtClean="0"/>
              <a:t>Joubert</a:t>
            </a:r>
            <a:r>
              <a:rPr lang="en-US" sz="1800" dirty="0" smtClean="0"/>
              <a:t>, E. (2016). Bohemian Baroque: Czech Musical Culture and Style, 1600–1750. By Robert G. Rawson.</a:t>
            </a:r>
          </a:p>
          <a:p>
            <a:r>
              <a:rPr lang="en-US" sz="1800" dirty="0" smtClean="0"/>
              <a:t>Li, K. (2018). 1. Analysis of Music Culture Transmission and Inheritance Strategy under the Background of Information Diversity. </a:t>
            </a:r>
            <a:r>
              <a:rPr lang="en-US" sz="1800" i="1" dirty="0" smtClean="0"/>
              <a:t>Argos</a:t>
            </a:r>
            <a:r>
              <a:rPr lang="en-US" sz="1800" dirty="0" smtClean="0"/>
              <a:t>, </a:t>
            </a:r>
            <a:r>
              <a:rPr lang="en-US" sz="1800" i="1" dirty="0" smtClean="0"/>
              <a:t>35</a:t>
            </a:r>
            <a:r>
              <a:rPr lang="en-US" sz="1800" dirty="0" smtClean="0"/>
              <a:t>(69).</a:t>
            </a:r>
          </a:p>
          <a:p>
            <a:r>
              <a:rPr lang="en-US" sz="1800" dirty="0" smtClean="0"/>
              <a:t>Yang, H. (2016). </a:t>
            </a:r>
            <a:r>
              <a:rPr lang="en-US" sz="1800" i="1" dirty="0" smtClean="0"/>
              <a:t>The Emergence of Spanish Impressionism and its Interaction with French Impressionism in Music at the Turn of the Twentieth Century: selections from the solo and collaborative piano repertoire</a:t>
            </a:r>
            <a:r>
              <a:rPr lang="en-US" sz="1800" dirty="0" smtClean="0"/>
              <a:t> (Doctoral dissertation).</a:t>
            </a:r>
          </a:p>
          <a:p>
            <a:endParaRPr lang="en-US" sz="1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1103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1267</TotalTime>
  <Words>1173</Words>
  <Application>Microsoft Office PowerPoint</Application>
  <PresentationFormat>Widescreen</PresentationFormat>
  <Paragraphs>160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Corbel</vt:lpstr>
      <vt:lpstr>Parallax</vt:lpstr>
      <vt:lpstr>SLO Project  Music Appreciation</vt:lpstr>
      <vt:lpstr>Middle Ages (450-1450)</vt:lpstr>
      <vt:lpstr>Renaissance (1450-1600)</vt:lpstr>
      <vt:lpstr>Baroque Period (1600-1750)</vt:lpstr>
      <vt:lpstr>Classical Period (1750-1820)</vt:lpstr>
      <vt:lpstr>Romantic Period (1820-1900)</vt:lpstr>
      <vt:lpstr>Impressionism (20th Century)</vt:lpstr>
      <vt:lpstr>Expressionism (20th Century)</vt:lpstr>
      <vt:lpstr>20th Century (1900-Present)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 Music Appreciation Project</dc:title>
  <dc:creator>Haley Hopkins</dc:creator>
  <cp:lastModifiedBy>Windows User</cp:lastModifiedBy>
  <cp:revision>100</cp:revision>
  <dcterms:created xsi:type="dcterms:W3CDTF">2018-04-04T23:17:07Z</dcterms:created>
  <dcterms:modified xsi:type="dcterms:W3CDTF">2019-11-14T18:36:09Z</dcterms:modified>
</cp:coreProperties>
</file>